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  <p:sldMasterId id="2147484126" r:id="rId2"/>
  </p:sldMasterIdLst>
  <p:notesMasterIdLst>
    <p:notesMasterId r:id="rId9"/>
  </p:notesMasterIdLst>
  <p:handoutMasterIdLst>
    <p:handoutMasterId r:id="rId10"/>
  </p:handoutMasterIdLst>
  <p:sldIdLst>
    <p:sldId id="1222" r:id="rId3"/>
    <p:sldId id="1223" r:id="rId4"/>
    <p:sldId id="1206" r:id="rId5"/>
    <p:sldId id="1224" r:id="rId6"/>
    <p:sldId id="1225" r:id="rId7"/>
    <p:sldId id="1221" r:id="rId8"/>
  </p:sldIdLst>
  <p:sldSz cx="9144000" cy="5143500" type="screen16x9"/>
  <p:notesSz cx="9928225" cy="679767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800" kern="1200">
        <a:solidFill>
          <a:srgbClr val="FF0000"/>
        </a:solidFill>
        <a:latin typeface="Verdana" pitchFamily="34" charset="0"/>
        <a:ea typeface="+mn-ea"/>
        <a:cs typeface="Arial" charset="0"/>
      </a:defRPr>
    </a:lvl1pPr>
    <a:lvl2pPr marL="408007" algn="l" rtl="0" fontAlgn="base">
      <a:spcBef>
        <a:spcPct val="0"/>
      </a:spcBef>
      <a:spcAft>
        <a:spcPct val="0"/>
      </a:spcAft>
      <a:defRPr sz="1800" kern="1200">
        <a:solidFill>
          <a:srgbClr val="FF0000"/>
        </a:solidFill>
        <a:latin typeface="Verdana" pitchFamily="34" charset="0"/>
        <a:ea typeface="+mn-ea"/>
        <a:cs typeface="Arial" charset="0"/>
      </a:defRPr>
    </a:lvl2pPr>
    <a:lvl3pPr marL="816010" algn="l" rtl="0" fontAlgn="base">
      <a:spcBef>
        <a:spcPct val="0"/>
      </a:spcBef>
      <a:spcAft>
        <a:spcPct val="0"/>
      </a:spcAft>
      <a:defRPr sz="1800" kern="1200">
        <a:solidFill>
          <a:srgbClr val="FF0000"/>
        </a:solidFill>
        <a:latin typeface="Verdana" pitchFamily="34" charset="0"/>
        <a:ea typeface="+mn-ea"/>
        <a:cs typeface="Arial" charset="0"/>
      </a:defRPr>
    </a:lvl3pPr>
    <a:lvl4pPr marL="1224015" algn="l" rtl="0" fontAlgn="base">
      <a:spcBef>
        <a:spcPct val="0"/>
      </a:spcBef>
      <a:spcAft>
        <a:spcPct val="0"/>
      </a:spcAft>
      <a:defRPr sz="1800" kern="1200">
        <a:solidFill>
          <a:srgbClr val="FF0000"/>
        </a:solidFill>
        <a:latin typeface="Verdana" pitchFamily="34" charset="0"/>
        <a:ea typeface="+mn-ea"/>
        <a:cs typeface="Arial" charset="0"/>
      </a:defRPr>
    </a:lvl4pPr>
    <a:lvl5pPr marL="1632020" algn="l" rtl="0" fontAlgn="base">
      <a:spcBef>
        <a:spcPct val="0"/>
      </a:spcBef>
      <a:spcAft>
        <a:spcPct val="0"/>
      </a:spcAft>
      <a:defRPr sz="1800" kern="1200">
        <a:solidFill>
          <a:srgbClr val="FF0000"/>
        </a:solidFill>
        <a:latin typeface="Verdana" pitchFamily="34" charset="0"/>
        <a:ea typeface="+mn-ea"/>
        <a:cs typeface="Arial" charset="0"/>
      </a:defRPr>
    </a:lvl5pPr>
    <a:lvl6pPr marL="2040027" algn="l" defTabSz="816010" rtl="0" eaLnBrk="1" latinLnBrk="0" hangingPunct="1">
      <a:defRPr sz="1800" kern="1200">
        <a:solidFill>
          <a:srgbClr val="FF0000"/>
        </a:solidFill>
        <a:latin typeface="Verdana" pitchFamily="34" charset="0"/>
        <a:ea typeface="+mn-ea"/>
        <a:cs typeface="Arial" charset="0"/>
      </a:defRPr>
    </a:lvl6pPr>
    <a:lvl7pPr marL="2448030" algn="l" defTabSz="816010" rtl="0" eaLnBrk="1" latinLnBrk="0" hangingPunct="1">
      <a:defRPr sz="1800" kern="1200">
        <a:solidFill>
          <a:srgbClr val="FF0000"/>
        </a:solidFill>
        <a:latin typeface="Verdana" pitchFamily="34" charset="0"/>
        <a:ea typeface="+mn-ea"/>
        <a:cs typeface="Arial" charset="0"/>
      </a:defRPr>
    </a:lvl7pPr>
    <a:lvl8pPr marL="2856036" algn="l" defTabSz="816010" rtl="0" eaLnBrk="1" latinLnBrk="0" hangingPunct="1">
      <a:defRPr sz="1800" kern="1200">
        <a:solidFill>
          <a:srgbClr val="FF0000"/>
        </a:solidFill>
        <a:latin typeface="Verdana" pitchFamily="34" charset="0"/>
        <a:ea typeface="+mn-ea"/>
        <a:cs typeface="Arial" charset="0"/>
      </a:defRPr>
    </a:lvl8pPr>
    <a:lvl9pPr marL="3264042" algn="l" defTabSz="816010" rtl="0" eaLnBrk="1" latinLnBrk="0" hangingPunct="1">
      <a:defRPr sz="1800" kern="1200">
        <a:solidFill>
          <a:srgbClr val="FF0000"/>
        </a:solidFill>
        <a:latin typeface="Verdana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1">
          <p15:clr>
            <a:srgbClr val="A4A3A4"/>
          </p15:clr>
        </p15:guide>
        <p15:guide id="2" pos="3841">
          <p15:clr>
            <a:srgbClr val="A4A3A4"/>
          </p15:clr>
        </p15:guide>
        <p15:guide id="3" orient="horz" pos="1620">
          <p15:clr>
            <a:srgbClr val="A4A3A4"/>
          </p15:clr>
        </p15:guide>
        <p15:guide id="4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4B58C"/>
    <a:srgbClr val="0D98DC"/>
    <a:srgbClr val="E1394A"/>
    <a:srgbClr val="F18048"/>
    <a:srgbClr val="F15853"/>
    <a:srgbClr val="788335"/>
    <a:srgbClr val="007499"/>
    <a:srgbClr val="2D66A5"/>
    <a:srgbClr val="337D80"/>
    <a:srgbClr val="2CB8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202B0CA-FC54-4496-8BCA-5EF66A818D29}" styleName="Темный стиль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9652" autoAdjust="0"/>
  </p:normalViewPr>
  <p:slideViewPr>
    <p:cSldViewPr>
      <p:cViewPr>
        <p:scale>
          <a:sx n="106" d="100"/>
          <a:sy n="106" d="100"/>
        </p:scale>
        <p:origin x="-318" y="84"/>
      </p:cViewPr>
      <p:guideLst>
        <p:guide orient="horz" pos="2161"/>
        <p:guide orient="horz" pos="1620"/>
        <p:guide pos="3841"/>
        <p:guide pos="2880"/>
      </p:guideLst>
    </p:cSldViewPr>
  </p:slideViewPr>
  <p:outlineViewPr>
    <p:cViewPr>
      <p:scale>
        <a:sx n="33" d="100"/>
        <a:sy n="33" d="100"/>
      </p:scale>
      <p:origin x="0" y="189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4" y="0"/>
            <a:ext cx="4302495" cy="339884"/>
          </a:xfrm>
          <a:prstGeom prst="rect">
            <a:avLst/>
          </a:prstGeom>
        </p:spPr>
        <p:txBody>
          <a:bodyPr vert="horz" lIns="90980" tIns="45493" rIns="90980" bIns="45493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624151" y="0"/>
            <a:ext cx="4302493" cy="339884"/>
          </a:xfrm>
          <a:prstGeom prst="rect">
            <a:avLst/>
          </a:prstGeom>
        </p:spPr>
        <p:txBody>
          <a:bodyPr vert="horz" lIns="90980" tIns="45493" rIns="90980" bIns="45493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38AE029-F010-47F7-9DC1-E76188C4493E}" type="datetimeFigureOut">
              <a:rPr lang="ru-RU"/>
              <a:pPr>
                <a:defRPr/>
              </a:pPr>
              <a:t>22.04.2020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4" y="6456218"/>
            <a:ext cx="4302495" cy="339884"/>
          </a:xfrm>
          <a:prstGeom prst="rect">
            <a:avLst/>
          </a:prstGeom>
        </p:spPr>
        <p:txBody>
          <a:bodyPr vert="horz" lIns="90980" tIns="45493" rIns="90980" bIns="45493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624151" y="6456218"/>
            <a:ext cx="4302493" cy="339884"/>
          </a:xfrm>
          <a:prstGeom prst="rect">
            <a:avLst/>
          </a:prstGeom>
        </p:spPr>
        <p:txBody>
          <a:bodyPr vert="horz" lIns="90980" tIns="45493" rIns="90980" bIns="45493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B9FFB5F-C8A9-4B74-893F-FD3837F1F3F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071577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" y="0"/>
            <a:ext cx="4302495" cy="339884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980" tIns="45493" rIns="90980" bIns="45493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b="1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24151" y="0"/>
            <a:ext cx="4302493" cy="339884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980" tIns="45493" rIns="90980" bIns="45493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1"/>
            </a:lvl1pPr>
          </a:lstStyle>
          <a:p>
            <a:pPr>
              <a:defRPr/>
            </a:pPr>
            <a:fld id="{B97DBF17-2317-4324-A986-363D727113C5}" type="datetimeFigureOut">
              <a:rPr lang="ru-RU"/>
              <a:pPr>
                <a:defRPr/>
              </a:pPr>
              <a:t>22.04.2020</a:t>
            </a:fld>
            <a:endParaRPr lang="ru-RU" dirty="0"/>
          </a:p>
        </p:txBody>
      </p:sp>
      <p:sp>
        <p:nvSpPr>
          <p:cNvPr id="1095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698750" y="509588"/>
            <a:ext cx="4530725" cy="25495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04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3615" y="3228898"/>
            <a:ext cx="7942580" cy="3058954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980" tIns="45493" rIns="90980" bIns="4549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04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4" y="6456218"/>
            <a:ext cx="4302495" cy="339884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980" tIns="45493" rIns="90980" bIns="45493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b="1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04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24151" y="6456218"/>
            <a:ext cx="4302493" cy="339884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980" tIns="45493" rIns="90980" bIns="45493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b="1"/>
            </a:lvl1pPr>
          </a:lstStyle>
          <a:p>
            <a:pPr>
              <a:defRPr/>
            </a:pPr>
            <a:fld id="{A0EA824A-ECAA-4660-A371-1DD77E95C13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85930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08007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816010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224015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632020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040027" algn="l" defTabSz="81601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448030" algn="l" defTabSz="81601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856036" algn="l" defTabSz="81601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264042" algn="l" defTabSz="81601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8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080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160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2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320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400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480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560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640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59FE40-05AD-4E56-8AC6-79D15872067E}" type="datetimeFigureOut">
              <a:rPr lang="ru-RU"/>
              <a:pPr>
                <a:defRPr/>
              </a:pPr>
              <a:t>22.04.2020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D18DC8-D69B-4DD4-B705-BAB4D558220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2047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C105FB-8F6F-4AB0-98BB-C8F385EFA86C}" type="datetimeFigureOut">
              <a:rPr lang="ru-RU"/>
              <a:pPr>
                <a:defRPr/>
              </a:pPr>
              <a:t>22.04.2020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EC4B0C-5B1C-4D2D-BC6C-401DA1BA2BE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09009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15226D-37F7-4585-B0E5-998238FB0C0D}" type="datetimeFigureOut">
              <a:rPr lang="ru-RU"/>
              <a:pPr>
                <a:defRPr/>
              </a:pPr>
              <a:t>22.04.2020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7BA8B8-A5A1-467E-AAA9-A273952E328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766060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22"/>
            <a:ext cx="7772400" cy="1102519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0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0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0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1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1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1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2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2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65F6A3-97B0-4E08-8C14-66C07FEF940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22.04.2020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FA73DA-B615-4935-A1CE-FE78013D58E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32348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F7B2B0-F10D-48F3-84A1-1851683C009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22.04.2020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E02642-8E14-4939-A2F8-33C55045539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15262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6" y="3305178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6" y="2180037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0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06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09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12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16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19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22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25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DFC37-73D5-43E0-9BCB-930D924FC821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22.04.2020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F84A5E-89F2-4948-A4F1-68B6FF92F99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67828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00155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00155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2F7DF5-8C6A-4C47-80E8-E13F2197FD1E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22.04.2020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6067C3-DC91-4EF6-BB1C-4EA235431CE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43769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9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32" indent="0">
              <a:buNone/>
              <a:defRPr sz="2000" b="1"/>
            </a:lvl2pPr>
            <a:lvl3pPr marL="914065" indent="0">
              <a:buNone/>
              <a:defRPr sz="1800" b="1"/>
            </a:lvl3pPr>
            <a:lvl4pPr marL="1371097" indent="0">
              <a:buNone/>
              <a:defRPr sz="1600" b="1"/>
            </a:lvl4pPr>
            <a:lvl5pPr marL="1828129" indent="0">
              <a:buNone/>
              <a:defRPr sz="1600" b="1"/>
            </a:lvl5pPr>
            <a:lvl6pPr marL="2285162" indent="0">
              <a:buNone/>
              <a:defRPr sz="1600" b="1"/>
            </a:lvl6pPr>
            <a:lvl7pPr marL="2742194" indent="0">
              <a:buNone/>
              <a:defRPr sz="1600" b="1"/>
            </a:lvl7pPr>
            <a:lvl8pPr marL="3199226" indent="0">
              <a:buNone/>
              <a:defRPr sz="1600" b="1"/>
            </a:lvl8pPr>
            <a:lvl9pPr marL="3656258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8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0" y="1151339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32" indent="0">
              <a:buNone/>
              <a:defRPr sz="2000" b="1"/>
            </a:lvl2pPr>
            <a:lvl3pPr marL="914065" indent="0">
              <a:buNone/>
              <a:defRPr sz="1800" b="1"/>
            </a:lvl3pPr>
            <a:lvl4pPr marL="1371097" indent="0">
              <a:buNone/>
              <a:defRPr sz="1600" b="1"/>
            </a:lvl4pPr>
            <a:lvl5pPr marL="1828129" indent="0">
              <a:buNone/>
              <a:defRPr sz="1600" b="1"/>
            </a:lvl5pPr>
            <a:lvl6pPr marL="2285162" indent="0">
              <a:buNone/>
              <a:defRPr sz="1600" b="1"/>
            </a:lvl6pPr>
            <a:lvl7pPr marL="2742194" indent="0">
              <a:buNone/>
              <a:defRPr sz="1600" b="1"/>
            </a:lvl7pPr>
            <a:lvl8pPr marL="3199226" indent="0">
              <a:buNone/>
              <a:defRPr sz="1600" b="1"/>
            </a:lvl8pPr>
            <a:lvl9pPr marL="3656258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30" y="1631158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525F7C-8094-4C8D-889C-F9B70FA4BF29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22.04.2020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CD0BA7-8289-433B-9CBB-F61E76B134D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97637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DD0D80-A2F7-49CC-AE89-5B26669D8DC4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22.04.2020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5C672B-5C86-4857-AB64-1ABEBFD7C25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86498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DEF2D7-58F1-4A06-9278-6655AAD64E4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22.04.2020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724143-BE2B-4826-A0E6-4EAF6856961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36064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5" y="204790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2" y="204791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5" y="1076331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032" indent="0">
              <a:buNone/>
              <a:defRPr sz="1200"/>
            </a:lvl2pPr>
            <a:lvl3pPr marL="914065" indent="0">
              <a:buNone/>
              <a:defRPr sz="1000"/>
            </a:lvl3pPr>
            <a:lvl4pPr marL="1371097" indent="0">
              <a:buNone/>
              <a:defRPr sz="900"/>
            </a:lvl4pPr>
            <a:lvl5pPr marL="1828129" indent="0">
              <a:buNone/>
              <a:defRPr sz="900"/>
            </a:lvl5pPr>
            <a:lvl6pPr marL="2285162" indent="0">
              <a:buNone/>
              <a:defRPr sz="900"/>
            </a:lvl6pPr>
            <a:lvl7pPr marL="2742194" indent="0">
              <a:buNone/>
              <a:defRPr sz="900"/>
            </a:lvl7pPr>
            <a:lvl8pPr marL="3199226" indent="0">
              <a:buNone/>
              <a:defRPr sz="900"/>
            </a:lvl8pPr>
            <a:lvl9pPr marL="3656258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E1D7C9-7C46-41F7-B8D6-9DF4D1BCAB91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22.04.2020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AF6959-6C6B-464E-90F5-B6FA5F42FD8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45930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EC464E-0AD6-4415-BA10-97E2DFF1647E}" type="datetimeFigureOut">
              <a:rPr lang="ru-RU"/>
              <a:pPr>
                <a:defRPr/>
              </a:pPr>
              <a:t>22.04.2020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C203EE-5A49-4316-A1E6-2B88028E4D4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787070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9" y="3600452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9" y="459583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032" indent="0">
              <a:buNone/>
              <a:defRPr sz="2800"/>
            </a:lvl2pPr>
            <a:lvl3pPr marL="914065" indent="0">
              <a:buNone/>
              <a:defRPr sz="2400"/>
            </a:lvl3pPr>
            <a:lvl4pPr marL="1371097" indent="0">
              <a:buNone/>
              <a:defRPr sz="2000"/>
            </a:lvl4pPr>
            <a:lvl5pPr marL="1828129" indent="0">
              <a:buNone/>
              <a:defRPr sz="2000"/>
            </a:lvl5pPr>
            <a:lvl6pPr marL="2285162" indent="0">
              <a:buNone/>
              <a:defRPr sz="2000"/>
            </a:lvl6pPr>
            <a:lvl7pPr marL="2742194" indent="0">
              <a:buNone/>
              <a:defRPr sz="2000"/>
            </a:lvl7pPr>
            <a:lvl8pPr marL="3199226" indent="0">
              <a:buNone/>
              <a:defRPr sz="2000"/>
            </a:lvl8pPr>
            <a:lvl9pPr marL="3656258" indent="0">
              <a:buNone/>
              <a:defRPr sz="2000"/>
            </a:lvl9pPr>
          </a:lstStyle>
          <a:p>
            <a:pPr lvl="0"/>
            <a:r>
              <a:rPr lang="ru-RU" noProof="0" dirty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9" y="4025509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032" indent="0">
              <a:buNone/>
              <a:defRPr sz="1200"/>
            </a:lvl2pPr>
            <a:lvl3pPr marL="914065" indent="0">
              <a:buNone/>
              <a:defRPr sz="1000"/>
            </a:lvl3pPr>
            <a:lvl4pPr marL="1371097" indent="0">
              <a:buNone/>
              <a:defRPr sz="900"/>
            </a:lvl4pPr>
            <a:lvl5pPr marL="1828129" indent="0">
              <a:buNone/>
              <a:defRPr sz="900"/>
            </a:lvl5pPr>
            <a:lvl6pPr marL="2285162" indent="0">
              <a:buNone/>
              <a:defRPr sz="900"/>
            </a:lvl6pPr>
            <a:lvl7pPr marL="2742194" indent="0">
              <a:buNone/>
              <a:defRPr sz="900"/>
            </a:lvl7pPr>
            <a:lvl8pPr marL="3199226" indent="0">
              <a:buNone/>
              <a:defRPr sz="900"/>
            </a:lvl8pPr>
            <a:lvl9pPr marL="3656258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CF71A9-AF70-4078-8FCD-649116A617A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22.04.2020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8B5AF3-791D-4D6B-8D3F-533307B0892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47155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821D9A-1308-4225-9BA8-FCC109AF0C4E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22.04.2020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FDDA6A-76DD-4ED1-AAC6-BC5D35DC274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11130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19CBB3-B119-4E54-8559-BF5004F584C8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22.04.2020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F75B47-7E82-4A5F-955E-349AF8BE379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12535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7" y="3305175"/>
            <a:ext cx="7772400" cy="1021556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7" y="2180037"/>
            <a:ext cx="7772400" cy="1125140"/>
          </a:xfrm>
        </p:spPr>
        <p:txBody>
          <a:bodyPr anchor="b"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0800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81601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22401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63202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2040027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44803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856036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264042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FA08A7-6D8D-4636-B845-1D0DFA53E4D2}" type="datetimeFigureOut">
              <a:rPr lang="ru-RU"/>
              <a:pPr>
                <a:defRPr/>
              </a:pPr>
              <a:t>22.04.2020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C28155-2C58-4376-9E9F-B37F8CBA56B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37001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00155"/>
            <a:ext cx="4038600" cy="3394472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00155"/>
            <a:ext cx="4038600" cy="3394472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4BAC78-499E-4754-9BE2-C1A52414E014}" type="datetimeFigureOut">
              <a:rPr lang="ru-RU"/>
              <a:pPr>
                <a:defRPr/>
              </a:pPr>
              <a:t>22.04.2020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7A2EFB-B466-4B93-8DD8-6B8D17B459B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23068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9"/>
            <a:ext cx="4040188" cy="479821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08007" indent="0">
              <a:buNone/>
              <a:defRPr sz="1800" b="1"/>
            </a:lvl2pPr>
            <a:lvl3pPr marL="816010" indent="0">
              <a:buNone/>
              <a:defRPr sz="1600" b="1"/>
            </a:lvl3pPr>
            <a:lvl4pPr marL="1224015" indent="0">
              <a:buNone/>
              <a:defRPr sz="1400" b="1"/>
            </a:lvl4pPr>
            <a:lvl5pPr marL="1632020" indent="0">
              <a:buNone/>
              <a:defRPr sz="1400" b="1"/>
            </a:lvl5pPr>
            <a:lvl6pPr marL="2040027" indent="0">
              <a:buNone/>
              <a:defRPr sz="1400" b="1"/>
            </a:lvl6pPr>
            <a:lvl7pPr marL="2448030" indent="0">
              <a:buNone/>
              <a:defRPr sz="1400" b="1"/>
            </a:lvl7pPr>
            <a:lvl8pPr marL="2856036" indent="0">
              <a:buNone/>
              <a:defRPr sz="1400" b="1"/>
            </a:lvl8pPr>
            <a:lvl9pPr marL="3264042" indent="0">
              <a:buNone/>
              <a:defRPr sz="14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61"/>
            <a:ext cx="4040188" cy="2963466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8" y="1151339"/>
            <a:ext cx="4041775" cy="479821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08007" indent="0">
              <a:buNone/>
              <a:defRPr sz="1800" b="1"/>
            </a:lvl2pPr>
            <a:lvl3pPr marL="816010" indent="0">
              <a:buNone/>
              <a:defRPr sz="1600" b="1"/>
            </a:lvl3pPr>
            <a:lvl4pPr marL="1224015" indent="0">
              <a:buNone/>
              <a:defRPr sz="1400" b="1"/>
            </a:lvl4pPr>
            <a:lvl5pPr marL="1632020" indent="0">
              <a:buNone/>
              <a:defRPr sz="1400" b="1"/>
            </a:lvl5pPr>
            <a:lvl6pPr marL="2040027" indent="0">
              <a:buNone/>
              <a:defRPr sz="1400" b="1"/>
            </a:lvl6pPr>
            <a:lvl7pPr marL="2448030" indent="0">
              <a:buNone/>
              <a:defRPr sz="1400" b="1"/>
            </a:lvl7pPr>
            <a:lvl8pPr marL="2856036" indent="0">
              <a:buNone/>
              <a:defRPr sz="1400" b="1"/>
            </a:lvl8pPr>
            <a:lvl9pPr marL="3264042" indent="0">
              <a:buNone/>
              <a:defRPr sz="14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8" y="1631161"/>
            <a:ext cx="4041775" cy="2963466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24C26A-1E1C-41A3-A314-EDA5E0868D12}" type="datetimeFigureOut">
              <a:rPr lang="ru-RU"/>
              <a:pPr>
                <a:defRPr/>
              </a:pPr>
              <a:t>22.04.2020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B2DFC3-A927-4FD5-998D-5FEF529FDCD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748180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9B0D98-2D5B-4524-9224-D9A7BCD26BEC}" type="datetimeFigureOut">
              <a:rPr lang="ru-RU"/>
              <a:pPr>
                <a:defRPr/>
              </a:pPr>
              <a:t>22.04.2020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5E66FA-4276-447F-A3C7-9121683CB17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56140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D89B3A-27FE-46A5-93A2-569807B47623}" type="datetimeFigureOut">
              <a:rPr lang="ru-RU"/>
              <a:pPr>
                <a:defRPr/>
              </a:pPr>
              <a:t>22.04.2020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8ECE58-DD8F-41A7-82C0-941C977FA5B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44453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5" y="204792"/>
            <a:ext cx="3008313" cy="871537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2" y="204790"/>
            <a:ext cx="5111750" cy="4389835"/>
          </a:xfrm>
        </p:spPr>
        <p:txBody>
          <a:bodyPr/>
          <a:lstStyle>
            <a:lvl1pPr>
              <a:defRPr sz="28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5" y="1076330"/>
            <a:ext cx="3008313" cy="3518297"/>
          </a:xfrm>
        </p:spPr>
        <p:txBody>
          <a:bodyPr/>
          <a:lstStyle>
            <a:lvl1pPr marL="0" indent="0">
              <a:buNone/>
              <a:defRPr sz="1300"/>
            </a:lvl1pPr>
            <a:lvl2pPr marL="408007" indent="0">
              <a:buNone/>
              <a:defRPr sz="1000"/>
            </a:lvl2pPr>
            <a:lvl3pPr marL="816010" indent="0">
              <a:buNone/>
              <a:defRPr sz="900"/>
            </a:lvl3pPr>
            <a:lvl4pPr marL="1224015" indent="0">
              <a:buNone/>
              <a:defRPr sz="800"/>
            </a:lvl4pPr>
            <a:lvl5pPr marL="1632020" indent="0">
              <a:buNone/>
              <a:defRPr sz="800"/>
            </a:lvl5pPr>
            <a:lvl6pPr marL="2040027" indent="0">
              <a:buNone/>
              <a:defRPr sz="800"/>
            </a:lvl6pPr>
            <a:lvl7pPr marL="2448030" indent="0">
              <a:buNone/>
              <a:defRPr sz="800"/>
            </a:lvl7pPr>
            <a:lvl8pPr marL="2856036" indent="0">
              <a:buNone/>
              <a:defRPr sz="800"/>
            </a:lvl8pPr>
            <a:lvl9pPr marL="3264042" indent="0">
              <a:buNone/>
              <a:defRPr sz="8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B5A4E6-C319-40D8-A013-ADC9CE5F6C7E}" type="datetimeFigureOut">
              <a:rPr lang="ru-RU"/>
              <a:pPr>
                <a:defRPr/>
              </a:pPr>
              <a:t>22.04.2020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6671D5-AFD1-4600-87B8-EC0E16363BA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05775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9" y="3600455"/>
            <a:ext cx="5486400" cy="425053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9" y="459586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2800"/>
            </a:lvl1pPr>
            <a:lvl2pPr marL="408007" indent="0">
              <a:buNone/>
              <a:defRPr sz="2500"/>
            </a:lvl2pPr>
            <a:lvl3pPr marL="816010" indent="0">
              <a:buNone/>
              <a:defRPr sz="2200"/>
            </a:lvl3pPr>
            <a:lvl4pPr marL="1224015" indent="0">
              <a:buNone/>
              <a:defRPr sz="1800"/>
            </a:lvl4pPr>
            <a:lvl5pPr marL="1632020" indent="0">
              <a:buNone/>
              <a:defRPr sz="1800"/>
            </a:lvl5pPr>
            <a:lvl6pPr marL="2040027" indent="0">
              <a:buNone/>
              <a:defRPr sz="1800"/>
            </a:lvl6pPr>
            <a:lvl7pPr marL="2448030" indent="0">
              <a:buNone/>
              <a:defRPr sz="1800"/>
            </a:lvl7pPr>
            <a:lvl8pPr marL="2856036" indent="0">
              <a:buNone/>
              <a:defRPr sz="1800"/>
            </a:lvl8pPr>
            <a:lvl9pPr marL="3264042" indent="0">
              <a:buNone/>
              <a:defRPr sz="1800"/>
            </a:lvl9pPr>
          </a:lstStyle>
          <a:p>
            <a:pPr lvl="0"/>
            <a:r>
              <a:rPr lang="ru-RU" noProof="0" dirty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9" y="4025504"/>
            <a:ext cx="5486400" cy="603646"/>
          </a:xfrm>
        </p:spPr>
        <p:txBody>
          <a:bodyPr/>
          <a:lstStyle>
            <a:lvl1pPr marL="0" indent="0">
              <a:buNone/>
              <a:defRPr sz="1300"/>
            </a:lvl1pPr>
            <a:lvl2pPr marL="408007" indent="0">
              <a:buNone/>
              <a:defRPr sz="1000"/>
            </a:lvl2pPr>
            <a:lvl3pPr marL="816010" indent="0">
              <a:buNone/>
              <a:defRPr sz="900"/>
            </a:lvl3pPr>
            <a:lvl4pPr marL="1224015" indent="0">
              <a:buNone/>
              <a:defRPr sz="800"/>
            </a:lvl4pPr>
            <a:lvl5pPr marL="1632020" indent="0">
              <a:buNone/>
              <a:defRPr sz="800"/>
            </a:lvl5pPr>
            <a:lvl6pPr marL="2040027" indent="0">
              <a:buNone/>
              <a:defRPr sz="800"/>
            </a:lvl6pPr>
            <a:lvl7pPr marL="2448030" indent="0">
              <a:buNone/>
              <a:defRPr sz="800"/>
            </a:lvl7pPr>
            <a:lvl8pPr marL="2856036" indent="0">
              <a:buNone/>
              <a:defRPr sz="800"/>
            </a:lvl8pPr>
            <a:lvl9pPr marL="3264042" indent="0">
              <a:buNone/>
              <a:defRPr sz="8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BA9EC3-8F2A-441F-92ED-8343FE643AA2}" type="datetimeFigureOut">
              <a:rPr lang="ru-RU"/>
              <a:pPr>
                <a:defRPr/>
              </a:pPr>
              <a:t>22.04.2020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06B163-F42F-4558-B02B-D3FE9013614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2256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1601" tIns="40801" rIns="81601" bIns="4080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200155"/>
            <a:ext cx="8229600" cy="3394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1601" tIns="40801" rIns="81601" bIns="4080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4" y="4767263"/>
            <a:ext cx="2133600" cy="273844"/>
          </a:xfrm>
          <a:prstGeom prst="rect">
            <a:avLst/>
          </a:prstGeom>
        </p:spPr>
        <p:txBody>
          <a:bodyPr vert="horz" lIns="81601" tIns="40801" rIns="81601" bIns="40801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 b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447C2EE-1A9C-45A3-BC42-EFAC50FE78F0}" type="datetimeFigureOut">
              <a:rPr lang="ru-RU"/>
              <a:pPr>
                <a:defRPr/>
              </a:pPr>
              <a:t>22.04.2020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81601" tIns="40801" rIns="81601" bIns="40801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 b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81601" tIns="40801" rIns="81601" bIns="40801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 b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BC122BA-4C5C-4491-A08D-C4920A45C1F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12" r:id="rId1"/>
    <p:sldLayoutId id="2147484113" r:id="rId2"/>
    <p:sldLayoutId id="2147484114" r:id="rId3"/>
    <p:sldLayoutId id="2147484115" r:id="rId4"/>
    <p:sldLayoutId id="2147484116" r:id="rId5"/>
    <p:sldLayoutId id="2147484117" r:id="rId6"/>
    <p:sldLayoutId id="2147484118" r:id="rId7"/>
    <p:sldLayoutId id="2147484119" r:id="rId8"/>
    <p:sldLayoutId id="2147484120" r:id="rId9"/>
    <p:sldLayoutId id="2147484121" r:id="rId10"/>
    <p:sldLayoutId id="2147484122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9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9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9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9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900">
          <a:solidFill>
            <a:schemeClr val="tx1"/>
          </a:solidFill>
          <a:latin typeface="Calibri" pitchFamily="34" charset="0"/>
        </a:defRPr>
      </a:lvl5pPr>
      <a:lvl6pPr marL="408007" algn="ctr" rtl="0" eaLnBrk="1" fontAlgn="base" hangingPunct="1">
        <a:spcBef>
          <a:spcPct val="0"/>
        </a:spcBef>
        <a:spcAft>
          <a:spcPct val="0"/>
        </a:spcAft>
        <a:defRPr sz="3900">
          <a:solidFill>
            <a:schemeClr val="tx1"/>
          </a:solidFill>
          <a:latin typeface="Calibri" pitchFamily="34" charset="0"/>
        </a:defRPr>
      </a:lvl6pPr>
      <a:lvl7pPr marL="816010" algn="ctr" rtl="0" eaLnBrk="1" fontAlgn="base" hangingPunct="1">
        <a:spcBef>
          <a:spcPct val="0"/>
        </a:spcBef>
        <a:spcAft>
          <a:spcPct val="0"/>
        </a:spcAft>
        <a:defRPr sz="3900">
          <a:solidFill>
            <a:schemeClr val="tx1"/>
          </a:solidFill>
          <a:latin typeface="Calibri" pitchFamily="34" charset="0"/>
        </a:defRPr>
      </a:lvl7pPr>
      <a:lvl8pPr marL="1224015" algn="ctr" rtl="0" eaLnBrk="1" fontAlgn="base" hangingPunct="1">
        <a:spcBef>
          <a:spcPct val="0"/>
        </a:spcBef>
        <a:spcAft>
          <a:spcPct val="0"/>
        </a:spcAft>
        <a:defRPr sz="3900">
          <a:solidFill>
            <a:schemeClr val="tx1"/>
          </a:solidFill>
          <a:latin typeface="Calibri" pitchFamily="34" charset="0"/>
        </a:defRPr>
      </a:lvl8pPr>
      <a:lvl9pPr marL="1632020" algn="ctr" rtl="0" eaLnBrk="1" fontAlgn="base" hangingPunct="1">
        <a:spcBef>
          <a:spcPct val="0"/>
        </a:spcBef>
        <a:spcAft>
          <a:spcPct val="0"/>
        </a:spcAft>
        <a:defRPr sz="3900">
          <a:solidFill>
            <a:schemeClr val="tx1"/>
          </a:solidFill>
          <a:latin typeface="Calibri" pitchFamily="34" charset="0"/>
        </a:defRPr>
      </a:lvl9pPr>
    </p:titleStyle>
    <p:bodyStyle>
      <a:lvl1pPr marL="306005" indent="-306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63010" indent="-255003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20013" indent="-20400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428017" indent="-20400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36023" indent="-20400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44029" indent="-204001" algn="l" defTabSz="81601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52034" indent="-204001" algn="l" defTabSz="81601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60039" indent="-204001" algn="l" defTabSz="81601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68043" indent="-204001" algn="l" defTabSz="81601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81601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8007" algn="l" defTabSz="81601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6010" algn="l" defTabSz="81601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24015" algn="l" defTabSz="81601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32020" algn="l" defTabSz="81601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40027" algn="l" defTabSz="81601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48030" algn="l" defTabSz="81601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56036" algn="l" defTabSz="81601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64042" algn="l" defTabSz="81601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4" tIns="45703" rIns="91404" bIns="4570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200155"/>
            <a:ext cx="8229600" cy="3394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4" tIns="45703" rIns="91404" bIns="4570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3" y="4767265"/>
            <a:ext cx="2133600" cy="273844"/>
          </a:xfrm>
          <a:prstGeom prst="rect">
            <a:avLst/>
          </a:prstGeom>
        </p:spPr>
        <p:txBody>
          <a:bodyPr vert="horz" lIns="91404" tIns="45703" rIns="91404" bIns="45703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1EBF409-3BB3-4D61-BFB0-B411E7B29D96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22.04.2020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5"/>
            <a:ext cx="2895600" cy="273844"/>
          </a:xfrm>
          <a:prstGeom prst="rect">
            <a:avLst/>
          </a:prstGeom>
        </p:spPr>
        <p:txBody>
          <a:bodyPr vert="horz" lIns="91404" tIns="45703" rIns="91404" bIns="45703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5"/>
            <a:ext cx="2133600" cy="273844"/>
          </a:xfrm>
          <a:prstGeom prst="rect">
            <a:avLst/>
          </a:prstGeom>
        </p:spPr>
        <p:txBody>
          <a:bodyPr vert="horz" lIns="91404" tIns="45703" rIns="91404" bIns="45703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944EBF8-6628-47AD-935A-F8C48248A82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0863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27" r:id="rId1"/>
    <p:sldLayoutId id="2147484128" r:id="rId2"/>
    <p:sldLayoutId id="2147484129" r:id="rId3"/>
    <p:sldLayoutId id="2147484130" r:id="rId4"/>
    <p:sldLayoutId id="2147484131" r:id="rId5"/>
    <p:sldLayoutId id="2147484132" r:id="rId6"/>
    <p:sldLayoutId id="2147484133" r:id="rId7"/>
    <p:sldLayoutId id="2147484134" r:id="rId8"/>
    <p:sldLayoutId id="2147484135" r:id="rId9"/>
    <p:sldLayoutId id="2147484136" r:id="rId10"/>
    <p:sldLayoutId id="2147484137" r:id="rId11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0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065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097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129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773" indent="-342773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678" indent="-28564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582" indent="-228517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614" indent="-228517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646" indent="-228517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677" indent="-228517" algn="l" defTabSz="91406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708" indent="-228517" algn="l" defTabSz="91406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741" indent="-228517" algn="l" defTabSz="91406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774" indent="-228517" algn="l" defTabSz="91406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32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065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097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129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162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194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226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258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33209" y="123478"/>
            <a:ext cx="9144000" cy="623197"/>
          </a:xfrm>
          <a:prstGeom prst="rect">
            <a:avLst/>
          </a:prstGeom>
        </p:spPr>
        <p:txBody>
          <a:bodyPr wrap="square" lIns="68532" tIns="34265" rIns="68532" bIns="34265">
            <a:spAutoFit/>
          </a:bodyPr>
          <a:lstStyle/>
          <a:p>
            <a:pPr algn="ctr"/>
            <a:r>
              <a:rPr lang="ru-RU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ПАМЯТКА ДЛЯ РОДИТЕЛЕЙ </a:t>
            </a:r>
            <a:br>
              <a:rPr lang="ru-RU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ПО ОРГАНИЗАЦИИ  ДИСТАНЦИОННОГО ОБУЧЕНИЯ</a:t>
            </a:r>
            <a:endParaRPr lang="ru-RU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059582"/>
            <a:ext cx="3653974" cy="3581965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283968" y="1059582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>КАК ОРГАНИЗОВАТЬ ДИСТАНЦИОННОЕ ОБУЧЕНИЕ?</a:t>
            </a:r>
          </a:p>
          <a:p>
            <a:endParaRPr lang="ru-RU" b="1" dirty="0" smtClean="0">
              <a:solidFill>
                <a:schemeClr val="tx2"/>
              </a:solidFill>
            </a:endParaRPr>
          </a:p>
          <a:p>
            <a:endParaRPr lang="ru-RU" dirty="0" smtClean="0">
              <a:solidFill>
                <a:schemeClr val="tx2"/>
              </a:solidFill>
            </a:endParaRPr>
          </a:p>
          <a:p>
            <a:r>
              <a:rPr lang="ru-RU" b="1" dirty="0" smtClean="0">
                <a:solidFill>
                  <a:schemeClr val="tx2"/>
                </a:solidFill>
              </a:rPr>
              <a:t>ИСПОЛЬЗУЙТЕ ПОЛЕЗНЫЕ ИНТЕРНЕТ-РЕСУРСЫ</a:t>
            </a:r>
            <a:endParaRPr lang="ru-RU" dirty="0" smtClean="0">
              <a:solidFill>
                <a:schemeClr val="tx2"/>
              </a:solidFill>
            </a:endParaRPr>
          </a:p>
          <a:p>
            <a:endParaRPr lang="ru-RU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10925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43608" y="231215"/>
            <a:ext cx="7056784" cy="346198"/>
          </a:xfrm>
          <a:prstGeom prst="rect">
            <a:avLst/>
          </a:prstGeom>
        </p:spPr>
        <p:txBody>
          <a:bodyPr wrap="square" lIns="68532" tIns="34265" rIns="68532" bIns="34265">
            <a:spAutoFit/>
          </a:bodyPr>
          <a:lstStyle/>
          <a:p>
            <a:pPr algn="ctr"/>
            <a:r>
              <a:rPr lang="ru-RU" b="1" dirty="0">
                <a:solidFill>
                  <a:schemeClr val="tx2"/>
                </a:solidFill>
              </a:rPr>
              <a:t>КАК ОРГАНИЗОВАТЬ ДИСТАНЦИОННОЕ ОБУЧЕНИЕ?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855462"/>
            <a:ext cx="8784976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1. ОБСУДИТЕ </a:t>
            </a:r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И СОГЛАСУЙТЕ </a:t>
            </a:r>
            <a:r>
              <a:rPr lang="ru-RU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 Вашим классным руководителем один из трёх форматов дистанционного обучения Вашего </a:t>
            </a:r>
            <a:r>
              <a:rPr lang="ru-RU" sz="1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ребёнка</a:t>
            </a:r>
          </a:p>
          <a:p>
            <a:pPr>
              <a:spcAft>
                <a:spcPts val="600"/>
              </a:spcAft>
            </a:pPr>
            <a:r>
              <a:rPr lang="ru-R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2. ИЗУЧИТЕ</a:t>
            </a:r>
            <a:r>
              <a:rPr lang="ru-RU" sz="1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заранее расписание уроков и «звонков», которое Вам направит классный руководитель, расписание публикуется на школьном сайте</a:t>
            </a:r>
            <a:r>
              <a:rPr lang="ru-RU" sz="1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>
              <a:spcAft>
                <a:spcPts val="600"/>
              </a:spcAft>
            </a:pPr>
            <a:r>
              <a:rPr lang="ru-R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ru-R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 ПОДДЕРЖИВАЙТЕ</a:t>
            </a:r>
            <a:r>
              <a:rPr lang="ru-RU" sz="1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постоянную связь с классным руководителем, учителями-предметниками любым удобным для Вас </a:t>
            </a:r>
            <a:r>
              <a:rPr lang="ru-RU" sz="1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способом</a:t>
            </a:r>
            <a:endParaRPr lang="ru-RU" sz="16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58149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123478"/>
            <a:ext cx="9144000" cy="346198"/>
          </a:xfrm>
          <a:prstGeom prst="rect">
            <a:avLst/>
          </a:prstGeom>
        </p:spPr>
        <p:txBody>
          <a:bodyPr wrap="square" lIns="68532" tIns="34265" rIns="68532" bIns="34265">
            <a:spAutoFit/>
          </a:bodyPr>
          <a:lstStyle/>
          <a:p>
            <a:pPr algn="ctr"/>
            <a:r>
              <a:rPr lang="ru-RU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ОРГАНИЗАЦИЯ УЧЕБНОГО ПРОЦЕССА </a:t>
            </a:r>
            <a:r>
              <a:rPr lang="ru-RU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ПОСЛЕ ВЕСЕННИХ КАНИКУЛ</a:t>
            </a:r>
            <a:endParaRPr lang="ru-RU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4572000" y="771550"/>
            <a:ext cx="0" cy="437195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4572000" y="2931790"/>
            <a:ext cx="4320480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572000" y="891748"/>
            <a:ext cx="457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0074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ОНЛАЙН-УРОКИ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-8769" y="1433229"/>
            <a:ext cx="457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0074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ЭЛЕКТРОННЫЙ КЕЙС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572000" y="3003798"/>
            <a:ext cx="457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0074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БУМАЖНЫЙ КЕЙС</a:t>
            </a: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433229"/>
            <a:ext cx="806497" cy="1162082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04" y="1882167"/>
            <a:ext cx="806497" cy="1162082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646893"/>
            <a:ext cx="806497" cy="1162082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>
          <a:xfrm>
            <a:off x="5577381" y="1275606"/>
            <a:ext cx="3434335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ДИСТАНЦИОННОЕ ОБУЧЕНИЕ</a:t>
            </a:r>
          </a:p>
          <a:p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Онлайн-уроки учитель может проводить </a:t>
            </a:r>
            <a:b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 школы или из дома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827584" y="1849387"/>
            <a:ext cx="343433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ДИСТАНЦИОННОЕ ОБУЧЕНИЕ</a:t>
            </a:r>
          </a:p>
          <a:p>
            <a:r>
              <a:rPr lang="ru-RU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Уроки проводятся  </a:t>
            </a:r>
            <a:br>
              <a:rPr lang="ru-RU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 использованием интернет-технологий, обмен данными </a:t>
            </a:r>
            <a:br>
              <a:rPr lang="ru-RU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электронной почте, </a:t>
            </a:r>
            <a:br>
              <a:rPr lang="ru-RU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общение в групповых чатах</a:t>
            </a:r>
            <a:endParaRPr lang="ru-RU" sz="16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5577381" y="3350771"/>
            <a:ext cx="343433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ДИСТАНЦИОННОЕ ОБУЧЕНИЕ</a:t>
            </a:r>
          </a:p>
          <a:p>
            <a:r>
              <a:rPr lang="ru-RU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Уроки проводятся  </a:t>
            </a:r>
            <a:br>
              <a:rPr lang="ru-RU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без использования компьютеров  и интернет-технологий, обмен данными только в бумажном варианте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7233795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43608" y="123478"/>
            <a:ext cx="7056784" cy="623197"/>
          </a:xfrm>
          <a:prstGeom prst="rect">
            <a:avLst/>
          </a:prstGeom>
        </p:spPr>
        <p:txBody>
          <a:bodyPr wrap="square" lIns="68532" tIns="34265" rIns="68532" bIns="34265">
            <a:spAutoFit/>
          </a:bodyPr>
          <a:lstStyle/>
          <a:p>
            <a:pPr algn="ctr"/>
            <a:r>
              <a:rPr lang="ru-RU" b="1" dirty="0">
                <a:solidFill>
                  <a:schemeClr val="tx2"/>
                </a:solidFill>
              </a:rPr>
              <a:t>Если Вы согласовали онлайн обучение или обучение с применением электронных кейсов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855462"/>
            <a:ext cx="8784976" cy="3877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ПРОВЕРЬТЕ </a:t>
            </a:r>
            <a:r>
              <a:rPr lang="ru-RU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работоспособность оборудования: компьютера, средств мобильной связи и других устройств, которые позволят обеспечить дистанционное обучение, уточните скорость Интернета;</a:t>
            </a:r>
          </a:p>
          <a:p>
            <a:pPr>
              <a:spcAft>
                <a:spcPts val="600"/>
              </a:spcAft>
            </a:pP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ОБЕСПЕЧЬТЕ </a:t>
            </a:r>
            <a:r>
              <a:rPr lang="ru-RU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Вашему школьнику свободный доступ к компьютеру</a:t>
            </a:r>
          </a:p>
          <a:p>
            <a:pPr>
              <a:spcAft>
                <a:spcPts val="600"/>
              </a:spcAft>
            </a:pPr>
            <a:r>
              <a:rPr lang="ru-RU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интернету, создайте ему собственный электронный адрес;</a:t>
            </a:r>
          </a:p>
          <a:p>
            <a:pPr>
              <a:spcAft>
                <a:spcPts val="600"/>
              </a:spcAft>
            </a:pP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УСТАНОВИТЕ </a:t>
            </a:r>
            <a:r>
              <a:rPr lang="ru-RU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программу родительского контроля на устройствах Вашего ребёнка, подключенных к интернету, выберите программу по ссылке: https://irorb.ru/obzor-programm-roditelskogo-kontrolya</a:t>
            </a:r>
          </a:p>
          <a:p>
            <a:pPr>
              <a:spcAft>
                <a:spcPts val="600"/>
              </a:spcAft>
            </a:pP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ИЗУЧИТЕ </a:t>
            </a:r>
            <a:r>
              <a:rPr lang="ru-RU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правила безопасного поведения в интернете и обсудите их</a:t>
            </a:r>
          </a:p>
          <a:p>
            <a:pPr>
              <a:spcAft>
                <a:spcPts val="600"/>
              </a:spcAft>
            </a:pPr>
            <a:r>
              <a:rPr lang="ru-RU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 ребёнком http://www.ligainternet.ru/encyclopedia-of-security/parents-and-teachers</a:t>
            </a:r>
          </a:p>
          <a:p>
            <a:pPr>
              <a:spcAft>
                <a:spcPts val="600"/>
              </a:spcAft>
            </a:pPr>
            <a:endParaRPr lang="ru-RU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04668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123478"/>
            <a:ext cx="8136904" cy="346198"/>
          </a:xfrm>
          <a:prstGeom prst="rect">
            <a:avLst/>
          </a:prstGeom>
        </p:spPr>
        <p:txBody>
          <a:bodyPr wrap="square" lIns="68532" tIns="34265" rIns="68532" bIns="34265">
            <a:spAutoFit/>
          </a:bodyPr>
          <a:lstStyle/>
          <a:p>
            <a:pPr algn="ctr"/>
            <a:r>
              <a:rPr lang="ru-RU" b="1" dirty="0">
                <a:solidFill>
                  <a:schemeClr val="tx2"/>
                </a:solidFill>
              </a:rPr>
              <a:t>Если Вы согласовали использование бумажных кейсов: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855462"/>
            <a:ext cx="8784976" cy="35240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заранее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ОБГОВОРИТЕ </a:t>
            </a:r>
            <a:r>
              <a:rPr lang="ru-RU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 классным руководителем место время обмена кейсами и выполненными домашними заданиями</a:t>
            </a:r>
            <a:r>
              <a:rPr lang="ru-RU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>
              <a:spcAft>
                <a:spcPts val="600"/>
              </a:spcAft>
            </a:pPr>
            <a:endParaRPr lang="ru-RU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600"/>
              </a:spcAft>
            </a:pPr>
            <a:r>
              <a:rPr lang="ru-RU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для обмена учебными материалами и информацией установлены следующие дни: понедельник, среда, </a:t>
            </a:r>
            <a:r>
              <a:rPr lang="ru-RU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пятница (по схеме)</a:t>
            </a:r>
          </a:p>
          <a:p>
            <a:pPr>
              <a:spcAft>
                <a:spcPts val="600"/>
              </a:spcAft>
            </a:pP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600"/>
              </a:spcAft>
            </a:pP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ОТВЕТСТВЕННОСТЬ </a:t>
            </a:r>
            <a:r>
              <a:rPr lang="ru-RU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 обмен учебными материалами и информацией лежит на учителях и родителях ученика, минимизируйте случаи личного контакта Ваших детей с работниками школы. При обмене учебными материалами  соблюдайте масочный режим и расстояние в 1,5 м.</a:t>
            </a:r>
          </a:p>
          <a:p>
            <a:pPr>
              <a:spcAft>
                <a:spcPts val="600"/>
              </a:spcAft>
            </a:pPr>
            <a:endParaRPr lang="ru-RU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92884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203598"/>
            <a:ext cx="842493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ДОРОГИЕ РОДИТЕЛИ!</a:t>
            </a:r>
            <a:endParaRPr lang="ru-RU" dirty="0"/>
          </a:p>
          <a:p>
            <a:pPr algn="ctr"/>
            <a:r>
              <a:rPr lang="ru-RU" dirty="0">
                <a:solidFill>
                  <a:schemeClr val="tx2"/>
                </a:solidFill>
              </a:rPr>
              <a:t>Ваши главные помощники при переходе на дистанционное обучение – </a:t>
            </a:r>
            <a:r>
              <a:rPr lang="ru-RU" b="1" dirty="0" smtClean="0">
                <a:solidFill>
                  <a:schemeClr val="tx2"/>
                </a:solidFill>
              </a:rPr>
              <a:t>классные </a:t>
            </a:r>
            <a:r>
              <a:rPr lang="ru-RU" b="1" dirty="0">
                <a:solidFill>
                  <a:schemeClr val="tx2"/>
                </a:solidFill>
              </a:rPr>
              <a:t>руководители</a:t>
            </a:r>
            <a:r>
              <a:rPr lang="ru-RU" dirty="0">
                <a:solidFill>
                  <a:schemeClr val="tx2"/>
                </a:solidFill>
              </a:rPr>
              <a:t>, </a:t>
            </a:r>
            <a:endParaRPr lang="ru-RU" dirty="0" smtClean="0">
              <a:solidFill>
                <a:schemeClr val="tx2"/>
              </a:solidFill>
            </a:endParaRPr>
          </a:p>
          <a:p>
            <a:pPr algn="ctr"/>
            <a:r>
              <a:rPr lang="ru-RU" dirty="0" smtClean="0">
                <a:solidFill>
                  <a:schemeClr val="tx2"/>
                </a:solidFill>
              </a:rPr>
              <a:t>которые </a:t>
            </a:r>
            <a:r>
              <a:rPr lang="ru-RU" dirty="0">
                <a:solidFill>
                  <a:schemeClr val="tx2"/>
                </a:solidFill>
              </a:rPr>
              <a:t>готовы ответить на любой возникающий вопрос и помочь в решении организационных </a:t>
            </a:r>
            <a:r>
              <a:rPr lang="ru-RU" dirty="0" smtClean="0">
                <a:solidFill>
                  <a:schemeClr val="tx2"/>
                </a:solidFill>
              </a:rPr>
              <a:t>вопросов</a:t>
            </a:r>
            <a:endParaRPr lang="ru-RU" dirty="0">
              <a:solidFill>
                <a:schemeClr val="tx2"/>
              </a:solidFill>
            </a:endParaRPr>
          </a:p>
          <a:p>
            <a:r>
              <a:rPr lang="ru-RU" dirty="0"/>
              <a:t> </a:t>
            </a:r>
          </a:p>
          <a:p>
            <a:pPr algn="ctr"/>
            <a:r>
              <a:rPr lang="ru-RU" dirty="0"/>
              <a:t/>
            </a:r>
            <a:br>
              <a:rPr lang="ru-RU" dirty="0"/>
            </a:br>
            <a:endParaRPr lang="ru-RU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4402311"/>
      </p:ext>
    </p:extLst>
  </p:cSld>
  <p:clrMapOvr>
    <a:masterClrMapping/>
  </p:clrMapOvr>
</p:sld>
</file>

<file path=ppt/theme/theme1.xml><?xml version="1.0" encoding="utf-8"?>
<a:theme xmlns:a="http://schemas.openxmlformats.org/drawingml/2006/main" name="Z_1_Оперативк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формат Правительства РБ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формат Правительства РБ" id="{4AD46BB1-1525-4C95-9D79-72F2E6175BC0}" vid="{019FCBE3-4E17-47EE-A839-4553241BB07E}"/>
    </a:ext>
  </a:ext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17635</TotalTime>
  <Words>286</Words>
  <Application>Microsoft Office PowerPoint</Application>
  <PresentationFormat>Экран (16:9)</PresentationFormat>
  <Paragraphs>37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6</vt:i4>
      </vt:variant>
    </vt:vector>
  </HeadingPairs>
  <TitlesOfParts>
    <vt:vector size="8" baseType="lpstr">
      <vt:lpstr>Z_1_Оперативка</vt:lpstr>
      <vt:lpstr>формат Правительства РБ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Управление делами Президента РБ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Пестрецов Андрей Анатольевич</dc:creator>
  <cp:lastModifiedBy>ученик-8</cp:lastModifiedBy>
  <cp:revision>1460</cp:revision>
  <cp:lastPrinted>2020-03-21T06:32:19Z</cp:lastPrinted>
  <dcterms:created xsi:type="dcterms:W3CDTF">2019-01-16T12:04:58Z</dcterms:created>
  <dcterms:modified xsi:type="dcterms:W3CDTF">2020-04-22T07:37:30Z</dcterms:modified>
</cp:coreProperties>
</file>